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326" r:id="rId3"/>
    <p:sldId id="329" r:id="rId4"/>
    <p:sldId id="327" r:id="rId5"/>
  </p:sldIdLst>
  <p:sldSz cx="9144000" cy="6858000" type="screen4x3"/>
  <p:notesSz cx="6669088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fen Peter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807"/>
    <a:srgbClr val="FFFFFF"/>
    <a:srgbClr val="DC0217"/>
    <a:srgbClr val="040404"/>
    <a:srgbClr val="6E6E6F"/>
    <a:srgbClr val="4B4F55"/>
    <a:srgbClr val="C2C2C2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701" autoAdjust="0"/>
    <p:restoredTop sz="93443" autoAdjust="0"/>
  </p:normalViewPr>
  <p:slideViewPr>
    <p:cSldViewPr>
      <p:cViewPr>
        <p:scale>
          <a:sx n="77" d="100"/>
          <a:sy n="77" d="100"/>
        </p:scale>
        <p:origin x="-2268" y="-87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258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491080C-B2BB-4596-8632-F0D25A1243F6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68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5629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258"/>
            <a:ext cx="288925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609C936-432A-4341-B0AB-C1934052DE81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54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90269-0026-442C-9A16-A8465882D8B9}" type="slidenum">
              <a:rPr lang="da-DK"/>
              <a:pPr/>
              <a:t>1</a:t>
            </a:fld>
            <a:endParaRPr lang="da-DK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720"/>
            <a:ext cx="4891088" cy="5542848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872691B8-B476-4A02-8403-ED7C5BDF6BE6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04864"/>
            <a:ext cx="7543800" cy="533400"/>
          </a:xfrm>
          <a:noFill/>
        </p:spPr>
        <p:txBody>
          <a:bodyPr/>
          <a:lstStyle/>
          <a:p>
            <a:pPr algn="ctr"/>
            <a:r>
              <a:rPr lang="en-US" sz="3600" dirty="0" smtClean="0"/>
              <a:t>How </a:t>
            </a:r>
            <a:r>
              <a:rPr lang="en-US" sz="3600" dirty="0"/>
              <a:t>do clinical neuroscientists </a:t>
            </a:r>
            <a:r>
              <a:rPr lang="en-US" sz="3600" dirty="0" smtClean="0"/>
              <a:t>think </a:t>
            </a:r>
            <a:r>
              <a:rPr lang="en-US" sz="3600" dirty="0"/>
              <a:t>the brain </a:t>
            </a:r>
            <a:r>
              <a:rPr lang="en-US" sz="3600" dirty="0" smtClean="0"/>
              <a:t>works (or doesn’t work)? </a:t>
            </a:r>
            <a:endParaRPr lang="en-GB" sz="3500" dirty="0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933056"/>
            <a:ext cx="8551912" cy="84584"/>
          </a:xfrm>
        </p:spPr>
        <p:txBody>
          <a:bodyPr/>
          <a:lstStyle/>
          <a:p>
            <a:pPr algn="ctr"/>
            <a:r>
              <a:rPr lang="en-GB" sz="1800" b="1" dirty="0" smtClean="0"/>
              <a:t>Paul M. Matthews, OBE, MD, </a:t>
            </a:r>
            <a:r>
              <a:rPr lang="en-GB" sz="1800" b="1" dirty="0" err="1" smtClean="0"/>
              <a:t>Dphil</a:t>
            </a:r>
            <a:r>
              <a:rPr lang="en-GB" sz="1800" b="1" dirty="0" smtClean="0"/>
              <a:t>, </a:t>
            </a:r>
            <a:r>
              <a:rPr lang="en-GB" sz="1800" b="1" dirty="0" err="1" smtClean="0"/>
              <a:t>FMedSci</a:t>
            </a:r>
            <a:endParaRPr lang="en-GB" sz="1800" dirty="0"/>
          </a:p>
          <a:p>
            <a:pPr algn="ctr"/>
            <a:r>
              <a:rPr lang="en-GB" sz="1400" b="1" dirty="0"/>
              <a:t> </a:t>
            </a:r>
            <a:r>
              <a:rPr lang="en-GB" sz="1200" i="1" dirty="0" smtClean="0"/>
              <a:t>Edmond and Lily </a:t>
            </a:r>
            <a:r>
              <a:rPr lang="en-GB" sz="1200" i="1" dirty="0" err="1" smtClean="0"/>
              <a:t>Safra</a:t>
            </a:r>
            <a:r>
              <a:rPr lang="en-GB" sz="1200" i="1" dirty="0" smtClean="0"/>
              <a:t> Chair, Professor and Head, Division of Brain Sciences,</a:t>
            </a:r>
            <a:endParaRPr lang="en-GB" sz="1200" dirty="0"/>
          </a:p>
          <a:p>
            <a:pPr algn="ctr"/>
            <a:r>
              <a:rPr lang="en-GB" sz="1200" i="1" dirty="0"/>
              <a:t>Imperial </a:t>
            </a:r>
            <a:r>
              <a:rPr lang="en-GB" sz="1200" i="1" dirty="0" smtClean="0"/>
              <a:t>College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11 at 06.2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42499"/>
            <a:ext cx="3964123" cy="4244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543800" cy="638175"/>
          </a:xfrm>
        </p:spPr>
        <p:txBody>
          <a:bodyPr/>
          <a:lstStyle/>
          <a:p>
            <a:r>
              <a:rPr lang="en-US" dirty="0" smtClean="0"/>
              <a:t>Descartes: the first cognitive neuroscientist?</a:t>
            </a:r>
            <a:endParaRPr lang="en-US" dirty="0"/>
          </a:p>
        </p:txBody>
      </p:sp>
      <p:pic>
        <p:nvPicPr>
          <p:cNvPr id="3" name="Picture 2" descr="Screen Shot 2015-09-11 at 06.2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717800" cy="3200400"/>
          </a:xfrm>
          <a:prstGeom prst="rect">
            <a:avLst/>
          </a:prstGeom>
        </p:spPr>
      </p:pic>
      <p:pic>
        <p:nvPicPr>
          <p:cNvPr id="4" name="Picture 3" descr="Screen Shot 2015-09-11 at 06.22.4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8" y="1672260"/>
            <a:ext cx="2827052" cy="33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543800" cy="638175"/>
          </a:xfrm>
        </p:spPr>
        <p:txBody>
          <a:bodyPr/>
          <a:lstStyle/>
          <a:p>
            <a:r>
              <a:rPr lang="en-US" dirty="0" smtClean="0"/>
              <a:t>Gross morphology of the brain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544864"/>
            <a:ext cx="8740824" cy="5124496"/>
            <a:chOff x="251520" y="1544864"/>
            <a:chExt cx="8740824" cy="5124496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1544864"/>
              <a:ext cx="8740824" cy="5124496"/>
              <a:chOff x="251520" y="1544864"/>
              <a:chExt cx="8740824" cy="512449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1520" y="1544864"/>
                <a:ext cx="8740824" cy="5124496"/>
                <a:chOff x="251520" y="1556792"/>
                <a:chExt cx="8740824" cy="5124496"/>
              </a:xfrm>
            </p:grpSpPr>
            <p:pic>
              <p:nvPicPr>
                <p:cNvPr id="3" name="Picture 2" descr="Screen Shot 2015-09-11 at 06.28.15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520" y="1556792"/>
                  <a:ext cx="7346528" cy="5124496"/>
                </a:xfrm>
                <a:prstGeom prst="rect">
                  <a:avLst/>
                </a:prstGeom>
              </p:spPr>
            </p:pic>
            <p:pic>
              <p:nvPicPr>
                <p:cNvPr id="4" name="Picture 3" descr="Screen Shot 2015-09-11 at 06.46.07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6016" y="2780928"/>
                  <a:ext cx="4276328" cy="3441923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 bwMode="auto">
              <a:xfrm flipV="1">
                <a:off x="2123728" y="2780928"/>
                <a:ext cx="2592288" cy="122413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5163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" name="Straight Connector 9"/>
            <p:cNvCxnSpPr/>
            <p:nvPr/>
          </p:nvCxnSpPr>
          <p:spPr bwMode="auto">
            <a:xfrm>
              <a:off x="2699792" y="5301208"/>
              <a:ext cx="2088232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516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5508104" y="177281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Human brain</a:t>
            </a:r>
            <a:endParaRPr lang="en-U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6237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Macaque brain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547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48" y="630585"/>
            <a:ext cx="8382000" cy="638175"/>
          </a:xfrm>
        </p:spPr>
        <p:txBody>
          <a:bodyPr/>
          <a:lstStyle/>
          <a:p>
            <a:r>
              <a:rPr lang="en-US" dirty="0" smtClean="0">
                <a:solidFill>
                  <a:srgbClr val="DC0217"/>
                </a:solidFill>
              </a:rPr>
              <a:t>Neurons: rapid information integration and transmission</a:t>
            </a:r>
            <a:endParaRPr lang="en-US" dirty="0">
              <a:solidFill>
                <a:srgbClr val="DC0217"/>
              </a:solidFill>
            </a:endParaRPr>
          </a:p>
        </p:txBody>
      </p:sp>
      <p:pic>
        <p:nvPicPr>
          <p:cNvPr id="3" name="Picture 2" descr="Screen Shot 2015-09-11 at 06.3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2971800" cy="1955800"/>
          </a:xfrm>
          <a:prstGeom prst="rect">
            <a:avLst/>
          </a:prstGeom>
        </p:spPr>
      </p:pic>
      <p:pic>
        <p:nvPicPr>
          <p:cNvPr id="4" name="Picture 3" descr="Screen Shot 2015-09-11 at 06.3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67178"/>
            <a:ext cx="3139019" cy="3857352"/>
          </a:xfrm>
          <a:prstGeom prst="rect">
            <a:avLst/>
          </a:prstGeom>
        </p:spPr>
      </p:pic>
      <p:pic>
        <p:nvPicPr>
          <p:cNvPr id="7" name="Picture 6" descr="Screen Shot 2015-09-11 at 06.30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698088"/>
            <a:ext cx="4257270" cy="46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49</Words>
  <Application>Microsoft Office PowerPoint</Application>
  <PresentationFormat>On-screen Show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Standarddesign</vt:lpstr>
      <vt:lpstr>How do clinical neuroscientists think the brain works (or doesn’t work)? </vt:lpstr>
      <vt:lpstr>Descartes: the first cognitive neuroscientist?</vt:lpstr>
      <vt:lpstr>Gross morphology of the brain</vt:lpstr>
      <vt:lpstr>Neurons: rapid information integration and transmission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Owner</dc:creator>
  <cp:lastModifiedBy>Owner</cp:lastModifiedBy>
  <cp:revision>236</cp:revision>
  <dcterms:created xsi:type="dcterms:W3CDTF">2012-06-14T18:32:49Z</dcterms:created>
  <dcterms:modified xsi:type="dcterms:W3CDTF">2015-09-25T09:32:02Z</dcterms:modified>
</cp:coreProperties>
</file>